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3947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c041bdac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9c041bdac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041bdac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9c041bdac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41bdac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9c041bdac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c041bdac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9c041bdac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c041bdac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9c041bdac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c041bdac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9c041bdac6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c041bdac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9c041bdac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041bdac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9c041bdac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41bdac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9c041bdac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c041bdac6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9c041bdac6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c041bdac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c041bdac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041bdac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9c041bdac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c041bdac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9c041bdac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c041bdac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9c041bdac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c041bdac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9c041bdac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c041bdac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9c041bdac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c041bdac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9c041bdac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c041bda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9c041bda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de79471a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9de79471a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c041bdac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9c041bdac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041bdac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c041bdac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5" name="Google Shape;34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c041bdac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9c041bdac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41bdac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9c041bdac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041bda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9c041bda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c041bdac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9c041bdac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041bdac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9c041bdac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c041bdac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9c041bdac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controllers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routes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views</a:t>
            </a: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Blade</a:t>
            </a:r>
            <a:r>
              <a:rPr lang="en-US">
                <a:solidFill>
                  <a:schemeClr val="dk1"/>
                </a:solidFill>
              </a:rPr>
              <a:t> is the simple, yet powerful templating engine provided with Laravel.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Unlike other popular PHP templating engines, </a:t>
            </a:r>
            <a:r>
              <a:rPr lang="en-US" b="1">
                <a:solidFill>
                  <a:schemeClr val="dk1"/>
                </a:solidFill>
              </a:rPr>
              <a:t>Blade does not restrict</a:t>
            </a:r>
            <a:r>
              <a:rPr lang="en-US">
                <a:solidFill>
                  <a:schemeClr val="dk1"/>
                </a:solidFill>
              </a:rPr>
              <a:t> you from </a:t>
            </a:r>
            <a:r>
              <a:rPr lang="en-US">
                <a:solidFill>
                  <a:schemeClr val="lt1"/>
                </a:solidFill>
              </a:rPr>
              <a:t>using plain PHP code</a:t>
            </a:r>
            <a:r>
              <a:rPr lang="en-US">
                <a:solidFill>
                  <a:schemeClr val="dk1"/>
                </a:solidFill>
              </a:rPr>
              <a:t> in your views.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 Blade views are </a:t>
            </a:r>
            <a:r>
              <a:rPr lang="en-US" b="1">
                <a:solidFill>
                  <a:schemeClr val="dk1"/>
                </a:solidFill>
              </a:rPr>
              <a:t>compiled into plain PHP</a:t>
            </a:r>
            <a:r>
              <a:rPr lang="en-US">
                <a:solidFill>
                  <a:schemeClr val="dk1"/>
                </a:solidFill>
              </a:rPr>
              <a:t> code and </a:t>
            </a:r>
            <a:r>
              <a:rPr lang="en-US" b="1">
                <a:solidFill>
                  <a:schemeClr val="dk1"/>
                </a:solidFill>
              </a:rPr>
              <a:t>cached until</a:t>
            </a:r>
            <a:r>
              <a:rPr lang="en-US">
                <a:solidFill>
                  <a:schemeClr val="dk1"/>
                </a:solidFill>
              </a:rPr>
              <a:t> they are modified.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Blade view files use the </a:t>
            </a:r>
            <a:r>
              <a:rPr lang="en-US" b="1">
                <a:solidFill>
                  <a:schemeClr val="lt1"/>
                </a:solidFill>
              </a:rPr>
              <a:t>.blade.php</a:t>
            </a:r>
            <a:r>
              <a:rPr lang="en-US">
                <a:solidFill>
                  <a:schemeClr val="dk1"/>
                </a:solidFill>
              </a:rPr>
              <a:t> file extension and are typically </a:t>
            </a:r>
            <a:r>
              <a:rPr lang="en-US" b="1">
                <a:solidFill>
                  <a:schemeClr val="dk1"/>
                </a:solidFill>
              </a:rPr>
              <a:t>stored</a:t>
            </a:r>
            <a:r>
              <a:rPr lang="en-US">
                <a:solidFill>
                  <a:schemeClr val="dk1"/>
                </a:solidFill>
              </a:rPr>
              <a:t> in the </a:t>
            </a:r>
            <a:r>
              <a:rPr lang="en-US" b="1">
                <a:solidFill>
                  <a:schemeClr val="lt1"/>
                </a:solidFill>
              </a:rPr>
              <a:t>resources/views</a:t>
            </a:r>
            <a:r>
              <a:rPr lang="en-US">
                <a:solidFill>
                  <a:schemeClr val="dk1"/>
                </a:solidFill>
              </a:rPr>
              <a:t>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Blade engine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 idx="4294967295"/>
          </p:nvPr>
        </p:nvSpPr>
        <p:spPr>
          <a:xfrm>
            <a:off x="4302150" y="2226250"/>
            <a:ext cx="358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Artisan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Artisan </a:t>
            </a:r>
            <a:r>
              <a:rPr lang="en-US">
                <a:solidFill>
                  <a:schemeClr val="dk1"/>
                </a:solidFill>
              </a:rPr>
              <a:t>is the command-line interface included with Laravel. It provides a number of helpful commands that can assist you while you build your application.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</a:rPr>
              <a:t>To view a list of all available Artisan commands</a:t>
            </a:r>
            <a:endParaRPr u="sng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php artisan list</a:t>
            </a: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Every command has </a:t>
            </a:r>
            <a:r>
              <a:rPr lang="en-US" u="sng">
                <a:solidFill>
                  <a:schemeClr val="dk1"/>
                </a:solidFill>
              </a:rPr>
              <a:t>a "help" screen</a:t>
            </a:r>
            <a:r>
              <a:rPr lang="en-US">
                <a:solidFill>
                  <a:schemeClr val="dk1"/>
                </a:solidFill>
              </a:rPr>
              <a:t> with full info for command`s options and arguments</a:t>
            </a:r>
            <a:endParaRPr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help</a:t>
            </a: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command-name</a:t>
            </a: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800" b="1">
                <a:solidFill>
                  <a:schemeClr val="lt2"/>
                </a:solidFill>
              </a:rPr>
              <a:t>PHP Artisan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 idx="4294967295"/>
          </p:nvPr>
        </p:nvSpPr>
        <p:spPr>
          <a:xfrm>
            <a:off x="4311025" y="2338850"/>
            <a:ext cx="35775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Controllers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Controllers group related request handling logic into a single class.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They are stored in the app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/Http/Controllers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directory.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To create a plain controller execute the command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рhp artisan </a:t>
            </a:r>
            <a:r>
              <a:rPr lang="en-US" sz="2400" b="1" i="1">
                <a:solidFill>
                  <a:srgbClr val="E91E63"/>
                </a:solidFill>
                <a:latin typeface="Consolas"/>
                <a:ea typeface="Consolas"/>
                <a:cs typeface="Consolas"/>
                <a:sym typeface="Consolas"/>
              </a:rPr>
              <a:t>make:controller </a:t>
            </a:r>
            <a:r>
              <a:rPr lang="en-US" sz="2400" b="1" i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HomePageController</a:t>
            </a:r>
            <a:endParaRPr sz="2400" b="1" i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9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83" y="3156917"/>
            <a:ext cx="8369300" cy="3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First task of the newly created HomePageController is to render the home page - 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index() {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400" b="1" i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view(‘home_page’)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434343"/>
                </a:solidFill>
              </a:rPr>
              <a:t>In </a:t>
            </a:r>
            <a:r>
              <a:rPr lang="en-US" sz="2400" b="1" i="1">
                <a:solidFill>
                  <a:schemeClr val="lt1"/>
                </a:solidFill>
              </a:rPr>
              <a:t>app/resources/views</a:t>
            </a:r>
            <a:r>
              <a:rPr lang="en-US" sz="2400">
                <a:solidFill>
                  <a:srgbClr val="434343"/>
                </a:solidFill>
              </a:rPr>
              <a:t> create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dk2"/>
                </a:solidFill>
              </a:rPr>
              <a:t>home_page.blade.php</a:t>
            </a:r>
            <a:endParaRPr sz="2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i="1">
                <a:solidFill>
                  <a:schemeClr val="dk1"/>
                </a:solidFill>
              </a:rPr>
              <a:t>This file will hold the content that will be displayed in the browser to the user who visits the Home page.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Views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Controllers - Views - Routes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Php artisan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Plain controllers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Blade engine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Master.blade.php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@include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@extends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@section(‘section_name’)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@yield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In </a:t>
            </a:r>
            <a:r>
              <a:rPr lang="en-US" sz="2400" b="1">
                <a:solidFill>
                  <a:schemeClr val="lt1"/>
                </a:solidFill>
              </a:rPr>
              <a:t>routes/web.php</a:t>
            </a:r>
            <a:r>
              <a:rPr lang="en-US" sz="2400">
                <a:solidFill>
                  <a:schemeClr val="dk1"/>
                </a:solidFill>
              </a:rPr>
              <a:t> we have to allow the rendering of home page to happen when accessing the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‘/’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end-point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Route::get('/', 'HomePageController@index');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With this declaration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we allow the execution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of the </a:t>
            </a:r>
            <a:r>
              <a:rPr lang="en-US" sz="2400" b="1">
                <a:solidFill>
                  <a:schemeClr val="lt1"/>
                </a:solidFill>
              </a:rPr>
              <a:t>index</a:t>
            </a:r>
            <a:r>
              <a:rPr lang="en-US" sz="2400">
                <a:solidFill>
                  <a:schemeClr val="dk1"/>
                </a:solidFill>
              </a:rPr>
              <a:t> method of the </a:t>
            </a:r>
            <a:r>
              <a:rPr lang="en-US" sz="2400" b="1">
                <a:solidFill>
                  <a:schemeClr val="lt1"/>
                </a:solidFill>
              </a:rPr>
              <a:t>HomeController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Routes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Named routes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Route::get('/', 'HomePageController@index')</a:t>
            </a:r>
            <a:r>
              <a:rPr lang="en-US" sz="22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-&gt;name('home')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Then we can easily create navigation links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&lt;a href={{ </a:t>
            </a:r>
            <a:r>
              <a:rPr lang="en-US" sz="2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}}&gt; Home &lt;/a&gt; 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{{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route('home') </a:t>
            </a:r>
            <a:r>
              <a:rPr lang="en-US" sz="2000" b="1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}}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instead of </a:t>
            </a:r>
            <a:r>
              <a:rPr lang="en-US" sz="2000" b="1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&lt;?php echo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route('home') </a:t>
            </a:r>
            <a:r>
              <a:rPr lang="en-US" sz="2200" b="1">
                <a:solidFill>
                  <a:srgbClr val="F7C86D"/>
                </a:solidFill>
              </a:rPr>
              <a:t>?&gt;</a:t>
            </a:r>
            <a:endParaRPr sz="2200" b="1">
              <a:solidFill>
                <a:srgbClr val="F7C86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Routes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master.blade.php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When there is repeated code in a number of views we can create a template file.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The repeated code is placed within this template file and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by using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@yield(‘section_name’)</a:t>
            </a:r>
            <a:r>
              <a:rPr lang="en-US" sz="2400" i="1">
                <a:solidFill>
                  <a:srgbClr val="03A9F4"/>
                </a:solidFill>
              </a:rPr>
              <a:t> </a:t>
            </a:r>
            <a:endParaRPr sz="2400" i="1">
              <a:solidFill>
                <a:srgbClr val="03A9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we call the unique lines of code for every view that will extend tke template.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We can yield styles, js, html etc.</a:t>
            </a: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master.blade.php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The template files are </a:t>
            </a:r>
            <a:r>
              <a:rPr lang="en-US" sz="2400" b="1" i="1">
                <a:solidFill>
                  <a:schemeClr val="dk1"/>
                </a:solidFill>
              </a:rPr>
              <a:t>usually named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master.blade.php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app.blade.php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admin.blade.php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etc</a:t>
            </a:r>
            <a:endParaRPr sz="240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and are placed in a layouts folder /if there is more than one template/.</a:t>
            </a: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master.blade.php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i="1"/>
              <a:t>Every view.blade.php </a:t>
            </a:r>
            <a:r>
              <a:rPr lang="en-US" sz="2400" b="1" i="1"/>
              <a:t>starts</a:t>
            </a:r>
            <a:r>
              <a:rPr lang="en-US" sz="2400" i="1"/>
              <a:t> with the </a:t>
            </a:r>
            <a:endParaRPr sz="2400" i="1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b="1" i="1">
                <a:solidFill>
                  <a:schemeClr val="lt1"/>
                </a:solidFill>
              </a:rPr>
              <a:t>@extends(‘template-name’) </a:t>
            </a:r>
            <a:r>
              <a:rPr lang="en-US" sz="2400" i="1"/>
              <a:t>declaration, </a:t>
            </a:r>
            <a:endParaRPr sz="2400" i="1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i="1"/>
              <a:t>if it is not an independent view, but extends a template.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@extends(‘master’)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master.blade.php</a:t>
            </a:r>
            <a:r>
              <a:rPr lang="en-US"/>
              <a:t>					home_page.blade.php</a:t>
            </a:r>
            <a:endParaRPr/>
          </a:p>
        </p:txBody>
      </p:sp>
      <p:pic>
        <p:nvPicPr>
          <p:cNvPr id="305" name="Google Shape;305;p40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0" y="1741167"/>
            <a:ext cx="34290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33" y="1536633"/>
            <a:ext cx="685800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 idx="4294967295"/>
          </p:nvPr>
        </p:nvSpPr>
        <p:spPr>
          <a:xfrm>
            <a:off x="4302150" y="2300850"/>
            <a:ext cx="358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2200">
                <a:solidFill>
                  <a:srgbClr val="FFFFFF"/>
                </a:solidFill>
              </a:rPr>
              <a:t>Organise Blade files</a:t>
            </a:r>
            <a:r>
              <a:rPr lang="en-US" sz="1800">
                <a:solidFill>
                  <a:srgbClr val="FFFFFF"/>
                </a:solidFill>
              </a:rPr>
              <a:t> </a:t>
            </a:r>
            <a:endParaRPr sz="18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We can separate repeated pieces of codes in separate blade files. 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Organise them in includes folders.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And include them where needed by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@extends(‘template-folder.template-name’)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@extends(‘layouts.master’)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Organise Blade files</a:t>
            </a:r>
            <a:endParaRPr/>
          </a:p>
        </p:txBody>
      </p:sp>
      <p:pic>
        <p:nvPicPr>
          <p:cNvPr id="320" name="Google Shape;320;p42" descr="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975" y="2639433"/>
            <a:ext cx="367030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It is very  probable that your project will have or will expand to lots of view files.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It is a good practise to organise them in folders.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If a template is in a folder - it is referred by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@include(‘folder.filename’)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@includes(‘includes.menu’)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Organise Blade files</a:t>
            </a:r>
            <a:endParaRPr/>
          </a:p>
        </p:txBody>
      </p:sp>
      <p:pic>
        <p:nvPicPr>
          <p:cNvPr id="328" name="Google Shape;328;p43" descr="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975" y="2639433"/>
            <a:ext cx="367030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List the pages of VSS Students` System</a:t>
            </a:r>
            <a:r>
              <a:rPr lang="en-US"/>
              <a:t>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Setup the page structure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Develop the navigation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</a:t>
            </a:r>
            <a:endParaRPr sz="1900"/>
          </a:p>
        </p:txBody>
      </p:sp>
      <p:sp>
        <p:nvSpPr>
          <p:cNvPr id="168" name="Google Shape;168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49" name="Google Shape;349;p4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 idx="4294967295"/>
          </p:nvPr>
        </p:nvSpPr>
        <p:spPr>
          <a:xfrm>
            <a:off x="4301125" y="2356400"/>
            <a:ext cx="3577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 access the application use the url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localhost/path-to-your-project/public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script in ...public/index.php is executed and the home page of the application is rendered in the browser.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Intro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205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app/routes/web.php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78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 obligatory route declaration is defined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Route::get('/', function () {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 view('welcome');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});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that allows this view to be rendered when the ‘/’ end-point is accessed.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205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98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/resources/views/welcome.</a:t>
            </a:r>
            <a:r>
              <a:rPr lang="en-US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blade.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78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view file is created, holding the content to be displayed in the browser`s window.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E91E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return view(</a:t>
            </a:r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'welcome'</a:t>
            </a:r>
            <a:r>
              <a:rPr lang="en-US" sz="2400" b="1" i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endParaRPr sz="2400" b="1" i="1">
              <a:solidFill>
                <a:srgbClr val="E91E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336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is the 	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80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80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welcome.blade.php</a:t>
            </a:r>
            <a:r>
              <a:rPr lang="en-US" sz="2400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file, that resides in</a:t>
            </a:r>
            <a:r>
              <a:rPr lang="en-US" sz="2400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resources/view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folder of the project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 - REMEMBER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91200" y="2322250"/>
            <a:ext cx="352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Blade engine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788</Words>
  <Application>Microsoft Office PowerPoint</Application>
  <PresentationFormat>По избор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38" baseType="lpstr">
      <vt:lpstr>Arial</vt:lpstr>
      <vt:lpstr>Consolas</vt:lpstr>
      <vt:lpstr>Roboto</vt:lpstr>
      <vt:lpstr>Noto Sans Symbols</vt:lpstr>
      <vt:lpstr>Calibri</vt:lpstr>
      <vt:lpstr>1_SoftUni3_1</vt:lpstr>
      <vt:lpstr>Laravel  controllers routes views</vt:lpstr>
      <vt:lpstr>Table of Contents</vt:lpstr>
      <vt:lpstr>Презентация на PowerPoint</vt:lpstr>
      <vt:lpstr>Intro</vt:lpstr>
      <vt:lpstr>Презентация на PowerPoint</vt:lpstr>
      <vt:lpstr>Action flow</vt:lpstr>
      <vt:lpstr>Action flow</vt:lpstr>
      <vt:lpstr>Action flow - REMEMBER</vt:lpstr>
      <vt:lpstr>Blade engine</vt:lpstr>
      <vt:lpstr>Презентация на PowerPoint</vt:lpstr>
      <vt:lpstr>PHP Artisan</vt:lpstr>
      <vt:lpstr>Презентация на PowerPoint</vt:lpstr>
      <vt:lpstr>Controllers </vt:lpstr>
      <vt:lpstr>Презентация на PowerPoint</vt:lpstr>
      <vt:lpstr>Презентация на PowerPoint</vt:lpstr>
      <vt:lpstr>Презентация на PowerPoint</vt:lpstr>
      <vt:lpstr>Views</vt:lpstr>
      <vt:lpstr>Презентация на PowerPoint</vt:lpstr>
      <vt:lpstr>Routes</vt:lpstr>
      <vt:lpstr>Презентация на PowerPoint</vt:lpstr>
      <vt:lpstr>Презентация на PowerPoint</vt:lpstr>
      <vt:lpstr>master.blade.php</vt:lpstr>
      <vt:lpstr>Презентация на PowerPoint</vt:lpstr>
      <vt:lpstr>Презентация на PowerPoint</vt:lpstr>
      <vt:lpstr>@extends(‘master’)</vt:lpstr>
      <vt:lpstr>Презентация на PowerPoint</vt:lpstr>
      <vt:lpstr>Organise Blade files </vt:lpstr>
      <vt:lpstr>Organise Blade files</vt:lpstr>
      <vt:lpstr>Organise Blade files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controllers routes views</dc:title>
  <dc:creator>Milena</dc:creator>
  <cp:lastModifiedBy>Ariel</cp:lastModifiedBy>
  <cp:revision>1</cp:revision>
  <dcterms:modified xsi:type="dcterms:W3CDTF">2020-10-07T16:12:28Z</dcterms:modified>
</cp:coreProperties>
</file>